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342" r:id="rId5"/>
    <p:sldId id="351" r:id="rId6"/>
    <p:sldId id="357" r:id="rId7"/>
    <p:sldId id="358" r:id="rId8"/>
    <p:sldId id="359" r:id="rId9"/>
    <p:sldId id="363" r:id="rId10"/>
    <p:sldId id="360" r:id="rId11"/>
    <p:sldId id="370" r:id="rId12"/>
    <p:sldId id="362" r:id="rId13"/>
    <p:sldId id="361" r:id="rId14"/>
    <p:sldId id="365" r:id="rId15"/>
    <p:sldId id="364" r:id="rId16"/>
    <p:sldId id="368" r:id="rId17"/>
    <p:sldId id="367" r:id="rId18"/>
    <p:sldId id="371" r:id="rId19"/>
    <p:sldId id="372" r:id="rId20"/>
    <p:sldId id="373" r:id="rId21"/>
    <p:sldId id="369" r:id="rId22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747"/>
    <p:restoredTop sz="96327"/>
  </p:normalViewPr>
  <p:slideViewPr>
    <p:cSldViewPr snapToGrid="0" snapToObjects="1" showGuides="1">
      <p:cViewPr varScale="1">
        <p:scale>
          <a:sx n="152" d="100"/>
          <a:sy n="152" d="100"/>
        </p:scale>
        <p:origin x="200" y="3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21/03/2024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2.pn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21/03/2024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YOUR CAR FINDER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Anthony Okoli</a:t>
            </a:r>
          </a:p>
          <a:p>
            <a:pPr rtl="0"/>
            <a:r>
              <a:rPr lang="en-GB" dirty="0"/>
              <a:t>Finlay Mackenzie</a:t>
            </a:r>
          </a:p>
          <a:p>
            <a:pPr rtl="0"/>
            <a:r>
              <a:rPr lang="en-GB" dirty="0"/>
              <a:t>Martin Meszaros</a:t>
            </a:r>
          </a:p>
        </p:txBody>
      </p:sp>
      <p:pic>
        <p:nvPicPr>
          <p:cNvPr id="6" name="Picture 5" descr="A logo with white and purple colors&#10;&#10;Description automatically generated">
            <a:extLst>
              <a:ext uri="{FF2B5EF4-FFF2-40B4-BE49-F238E27FC236}">
                <a16:creationId xmlns:a16="http://schemas.microsoft.com/office/drawing/2014/main" id="{74653C8F-AC73-6900-4B66-3267C1E6B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8757" y="0"/>
            <a:ext cx="5913270" cy="348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10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Main solution and approach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Solved with a combination of machine learning fuzzy search and secondary weighted heuristic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Initially preforms a ‘fuzzy search’ to filter the main set down to best suited 100 then refines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332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11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Heuristic in depth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Considerations and custom weighting for heuristic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105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12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Justifying methods and approach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Why fuzzy search over others? (consideration with neuro networks)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Why refine top 100 entries with finetuned heuristic?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191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13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47303"/>
            <a:ext cx="10515600" cy="1325563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Demo of project working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2" name="videoUpdated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C404CBEA-860D-EA32-01C9-CA5969AC7D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1722" y="870237"/>
            <a:ext cx="9118834" cy="589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500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14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Further development and next steps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Utilize the built interface layer on the heuristic weight.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Existing infrastructure build in which allows for custom scenarios unique to the user’s needs: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May live in an ULEZ zone adjusting a serious penalty to the emissions and fuel-type weightings. 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User may have low starting budget (for initial cost) but can afford higher maintenance in the long term  </a:t>
            </a:r>
          </a:p>
        </p:txBody>
      </p:sp>
    </p:spTree>
    <p:extLst>
      <p:ext uri="{BB962C8B-B14F-4D97-AF65-F5344CB8AC3E}">
        <p14:creationId xmlns:p14="http://schemas.microsoft.com/office/powerpoint/2010/main" val="1118741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15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Further development and next steps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Utilize the built interface layer on the heuristic weight </a:t>
            </a:r>
          </a:p>
        </p:txBody>
      </p:sp>
    </p:spTree>
    <p:extLst>
      <p:ext uri="{BB962C8B-B14F-4D97-AF65-F5344CB8AC3E}">
        <p14:creationId xmlns:p14="http://schemas.microsoft.com/office/powerpoint/2010/main" val="2853698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16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Further development and next steps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Deppriciation</a:t>
            </a:r>
            <a:r>
              <a:rPr lang="en-US" dirty="0">
                <a:solidFill>
                  <a:schemeClr val="bg1"/>
                </a:solidFill>
              </a:rPr>
              <a:t> calculator using historic data.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Will predict what the resale value of the car will be post-ownership cycle based on existing records.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Can cross-reference with existing available API (such as Autotrader) to combine this estimate with current / former listings with familiarity to chosen car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8847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17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Further development and next steps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External data on major product recalls / reported known issues with the car model.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(Cost may be deceiving if vehicle has a manufacturer recall or safety fault known.</a:t>
            </a:r>
          </a:p>
        </p:txBody>
      </p:sp>
    </p:spTree>
    <p:extLst>
      <p:ext uri="{BB962C8B-B14F-4D97-AF65-F5344CB8AC3E}">
        <p14:creationId xmlns:p14="http://schemas.microsoft.com/office/powerpoint/2010/main" val="1641638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18</a:t>
            </a:fld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993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Challenge</a:t>
            </a:r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Adam in the challenge wants to buy his first car</a:t>
            </a:r>
          </a:p>
          <a:p>
            <a:pPr rtl="0"/>
            <a:r>
              <a:rPr lang="en-GB" dirty="0"/>
              <a:t>He doesn’t have enough money, so he is looking for the most cost-effective option on the market</a:t>
            </a:r>
          </a:p>
          <a:p>
            <a:pPr rtl="0"/>
            <a:r>
              <a:rPr lang="en-GB" dirty="0"/>
              <a:t>The problem Adam has might seem small but can be overwhelming and exhausting</a:t>
            </a:r>
          </a:p>
          <a:p>
            <a:pPr rtl="0"/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3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Our Solution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2260594" y="1800929"/>
            <a:ext cx="9623577" cy="431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4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"/>
                <a:ea typeface="+mn-ea"/>
                <a:cs typeface="Arial" panose="020B0604020202020204" pitchFamily="34" charset="0"/>
              </a:rPr>
              <a:t>Delivered on key outcomes</a:t>
            </a:r>
          </a:p>
          <a:p>
            <a:br>
              <a:rPr lang="en-US" dirty="0"/>
            </a:b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Met base outcome – Calculated TCO cost of Adam’s car with fixed values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Met advanced outcome – Calculated TCO and best choice with user’s own budget and estimated milage 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Met supplementary outcome – User review score of 1-5 implemented as a weight in the heuristic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743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4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Tool and library choices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Python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Python libraries: Pandas and </a:t>
            </a:r>
            <a:r>
              <a:rPr lang="en-US" dirty="0" err="1">
                <a:solidFill>
                  <a:schemeClr val="bg1"/>
                </a:solidFill>
              </a:rPr>
              <a:t>numpy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Jupyter</a:t>
            </a:r>
            <a:r>
              <a:rPr lang="en-US" dirty="0">
                <a:solidFill>
                  <a:schemeClr val="bg1"/>
                </a:solidFill>
              </a:rPr>
              <a:t> notebooks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 err="1">
                <a:solidFill>
                  <a:schemeClr val="bg1"/>
                </a:solidFill>
              </a:rPr>
              <a:t>VScode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Git version control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2" name="Picture 10" descr="Pandas on Ray - A Library to Make Pandas Faster with Just One Line of Code">
            <a:extLst>
              <a:ext uri="{FF2B5EF4-FFF2-40B4-BE49-F238E27FC236}">
                <a16:creationId xmlns:a16="http://schemas.microsoft.com/office/drawing/2014/main" id="{CD1B3B5F-DEBE-6369-31E5-9709A1481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6927" y="4689641"/>
            <a:ext cx="2091286" cy="1307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14" descr="Python, this open source language has gained popularity worldwide ...">
            <a:extLst>
              <a:ext uri="{FF2B5EF4-FFF2-40B4-BE49-F238E27FC236}">
                <a16:creationId xmlns:a16="http://schemas.microsoft.com/office/drawing/2014/main" id="{B76CBEF3-97AA-7596-F64F-32CEB900D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8341" y="3013626"/>
            <a:ext cx="1309173" cy="1307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4375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5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Pre-processing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EF6407-1F89-9144-A851-82FDBB9A51CD}"/>
              </a:ext>
            </a:extLst>
          </p:cNvPr>
          <p:cNvSpPr txBox="1"/>
          <p:nvPr/>
        </p:nvSpPr>
        <p:spPr>
          <a:xfrm>
            <a:off x="849351" y="1837505"/>
            <a:ext cx="96235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Key steps needed in advance of the model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6579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6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Centralizing manufacturers’ CSV records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ECCD29-D3E1-5140-A016-1C945AE3BEF5}"/>
              </a:ext>
            </a:extLst>
          </p:cNvPr>
          <p:cNvSpPr txBox="1"/>
          <p:nvPr/>
        </p:nvSpPr>
        <p:spPr>
          <a:xfrm>
            <a:off x="268453" y="1862737"/>
            <a:ext cx="605487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Combined into one CSV for easier </a:t>
            </a:r>
          </a:p>
          <a:p>
            <a:r>
              <a:rPr lang="en-US" dirty="0">
                <a:solidFill>
                  <a:schemeClr val="bg1"/>
                </a:solidFill>
              </a:rPr>
              <a:t>Processing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Added ‘make’ as new column amended to all </a:t>
            </a:r>
            <a:r>
              <a:rPr lang="en-US" dirty="0" err="1">
                <a:solidFill>
                  <a:schemeClr val="bg1"/>
                </a:solidFill>
              </a:rPr>
              <a:t>entires</a:t>
            </a:r>
            <a:r>
              <a:rPr lang="en-US" dirty="0">
                <a:solidFill>
                  <a:schemeClr val="bg1"/>
                </a:solidFill>
              </a:rPr>
              <a:t> based on the file name.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D78EB1-2AA3-F6AC-3BD3-5538D3240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1480" y="1901513"/>
            <a:ext cx="7772400" cy="9705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3FF26C-87E5-3AB8-5BC9-754BCCBBA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330" y="4476170"/>
            <a:ext cx="35687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630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7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Sanitizing central CSV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7C416-1D8F-6EC0-9DD4-31CCB17D7407}"/>
              </a:ext>
            </a:extLst>
          </p:cNvPr>
          <p:cNvSpPr txBox="1"/>
          <p:nvPr/>
        </p:nvSpPr>
        <p:spPr>
          <a:xfrm>
            <a:off x="268453" y="1862737"/>
            <a:ext cx="6054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- Verified unique column names, unique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942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8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Finding closest-matching car model</a:t>
            </a:r>
          </a:p>
        </p:txBody>
      </p:sp>
    </p:spTree>
    <p:extLst>
      <p:ext uri="{BB962C8B-B14F-4D97-AF65-F5344CB8AC3E}">
        <p14:creationId xmlns:p14="http://schemas.microsoft.com/office/powerpoint/2010/main" val="1381633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BE654-3D0F-E0BB-64D8-BBEF78BB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9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DE8A27-3606-81FF-3C9B-F9200091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Sanitizing , extracting and merging car maintenance and reviews </a:t>
            </a:r>
          </a:p>
        </p:txBody>
      </p:sp>
    </p:spTree>
    <p:extLst>
      <p:ext uri="{BB962C8B-B14F-4D97-AF65-F5344CB8AC3E}">
        <p14:creationId xmlns:p14="http://schemas.microsoft.com/office/powerpoint/2010/main" val="367704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700</TotalTime>
  <Words>455</Words>
  <Application>Microsoft Macintosh PowerPoint</Application>
  <PresentationFormat>Widescreen</PresentationFormat>
  <Paragraphs>111</Paragraphs>
  <Slides>18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PowerPoint Presentation</vt:lpstr>
      <vt:lpstr>Introduction</vt:lpstr>
      <vt:lpstr>Our Solution</vt:lpstr>
      <vt:lpstr>Tool and library choices</vt:lpstr>
      <vt:lpstr>Data Pre-processing</vt:lpstr>
      <vt:lpstr>Centralizing manufacturers’ CSV records</vt:lpstr>
      <vt:lpstr>Sanitizing central CSV</vt:lpstr>
      <vt:lpstr>Finding closest-matching car model</vt:lpstr>
      <vt:lpstr>Sanitizing , extracting and merging car maintenance and reviews </vt:lpstr>
      <vt:lpstr>Main solution and approach</vt:lpstr>
      <vt:lpstr>Heuristic in depth</vt:lpstr>
      <vt:lpstr>Justifying methods and approach</vt:lpstr>
      <vt:lpstr>Demo of project working</vt:lpstr>
      <vt:lpstr>Further development and next steps</vt:lpstr>
      <vt:lpstr>Further development and next steps</vt:lpstr>
      <vt:lpstr>Further development and next steps</vt:lpstr>
      <vt:lpstr>Further development and 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IFINITE LOOPERS</dc:title>
  <dc:creator>ANTHONY OKOLI (2238477)</dc:creator>
  <cp:lastModifiedBy>FINLAY MACKENZIE (1711512)</cp:lastModifiedBy>
  <cp:revision>17</cp:revision>
  <dcterms:created xsi:type="dcterms:W3CDTF">2024-02-25T03:14:27Z</dcterms:created>
  <dcterms:modified xsi:type="dcterms:W3CDTF">2024-03-21T12:20:15Z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